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8" r:id="rId4"/>
    <p:sldId id="262" r:id="rId5"/>
    <p:sldId id="263" r:id="rId6"/>
    <p:sldId id="261" r:id="rId7"/>
    <p:sldId id="259" r:id="rId8"/>
    <p:sldId id="264" r:id="rId9"/>
    <p:sldId id="257" r:id="rId10"/>
    <p:sldId id="266" r:id="rId11"/>
    <p:sldId id="269" r:id="rId12"/>
    <p:sldId id="265" r:id="rId13"/>
    <p:sldId id="268" r:id="rId14"/>
    <p:sldId id="267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7364-B1FD-48DD-8522-11BE91EB4A21}" type="datetimeFigureOut">
              <a:rPr lang="en-CA" smtClean="0"/>
              <a:t>08/03/2013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06EE9-773C-4E90-8F76-283429B2D1E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7364-B1FD-48DD-8522-11BE91EB4A21}" type="datetimeFigureOut">
              <a:rPr lang="en-CA" smtClean="0"/>
              <a:t>08/03/2013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06EE9-773C-4E90-8F76-283429B2D1E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7364-B1FD-48DD-8522-11BE91EB4A21}" type="datetimeFigureOut">
              <a:rPr lang="en-CA" smtClean="0"/>
              <a:t>08/03/2013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06EE9-773C-4E90-8F76-283429B2D1EC}" type="slidenum">
              <a:rPr lang="en-CA" smtClean="0"/>
              <a:t>‹#›</a:t>
            </a:fld>
            <a:endParaRPr lang="en-C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7364-B1FD-48DD-8522-11BE91EB4A21}" type="datetimeFigureOut">
              <a:rPr lang="en-CA" smtClean="0"/>
              <a:t>08/03/2013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06EE9-773C-4E90-8F76-283429B2D1EC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7364-B1FD-48DD-8522-11BE91EB4A21}" type="datetimeFigureOut">
              <a:rPr lang="en-CA" smtClean="0"/>
              <a:t>08/03/2013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06EE9-773C-4E90-8F76-283429B2D1E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7364-B1FD-48DD-8522-11BE91EB4A21}" type="datetimeFigureOut">
              <a:rPr lang="en-CA" smtClean="0"/>
              <a:t>08/03/2013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06EE9-773C-4E90-8F76-283429B2D1EC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7364-B1FD-48DD-8522-11BE91EB4A21}" type="datetimeFigureOut">
              <a:rPr lang="en-CA" smtClean="0"/>
              <a:t>08/03/2013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06EE9-773C-4E90-8F76-283429B2D1E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7364-B1FD-48DD-8522-11BE91EB4A21}" type="datetimeFigureOut">
              <a:rPr lang="en-CA" smtClean="0"/>
              <a:t>08/03/2013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06EE9-773C-4E90-8F76-283429B2D1E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7364-B1FD-48DD-8522-11BE91EB4A21}" type="datetimeFigureOut">
              <a:rPr lang="en-CA" smtClean="0"/>
              <a:t>08/03/2013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06EE9-773C-4E90-8F76-283429B2D1E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7364-B1FD-48DD-8522-11BE91EB4A21}" type="datetimeFigureOut">
              <a:rPr lang="en-CA" smtClean="0"/>
              <a:t>08/03/2013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06EE9-773C-4E90-8F76-283429B2D1EC}" type="slidenum">
              <a:rPr lang="en-CA" smtClean="0"/>
              <a:t>‹#›</a:t>
            </a:fld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7364-B1FD-48DD-8522-11BE91EB4A21}" type="datetimeFigureOut">
              <a:rPr lang="en-CA" smtClean="0"/>
              <a:t>08/03/2013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06EE9-773C-4E90-8F76-283429B2D1EC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B167364-B1FD-48DD-8522-11BE91EB4A21}" type="datetimeFigureOut">
              <a:rPr lang="en-CA" smtClean="0"/>
              <a:t>08/03/2013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F006EE9-773C-4E90-8F76-283429B2D1EC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online-stopwatch.com/countdown-time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imdb.com/title/tt1343092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Silver Linings Playbook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Ms.Martin</a:t>
            </a: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2050" name="Picture 2" descr="C:\Users\100483355\AppData\Local\Microsoft\Windows\Temporary Internet Files\Content.IE5\GDFG4RJR\MC90043162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437112"/>
            <a:ext cx="1930524" cy="1930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8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3426" y="2204864"/>
            <a:ext cx="7876397" cy="753533"/>
          </a:xfrm>
        </p:spPr>
        <p:txBody>
          <a:bodyPr>
            <a:noAutofit/>
          </a:bodyPr>
          <a:lstStyle/>
          <a:p>
            <a:r>
              <a:rPr lang="en-CA" sz="2800" dirty="0"/>
              <a:t>Students now have </a:t>
            </a:r>
            <a:r>
              <a:rPr lang="en-CA" sz="2800" b="1" dirty="0"/>
              <a:t>5 mins </a:t>
            </a:r>
            <a:r>
              <a:rPr lang="en-CA" sz="2800" dirty="0"/>
              <a:t>to come up with points for the opposite point of view </a:t>
            </a:r>
            <a:r>
              <a:rPr lang="en-CA" sz="2800" dirty="0" smtClean="0"/>
              <a:t>s argument.</a:t>
            </a:r>
          </a:p>
          <a:p>
            <a:r>
              <a:rPr lang="en-CA" sz="2800" dirty="0" smtClean="0"/>
              <a:t>Write down points on a chart piece of paper</a:t>
            </a:r>
          </a:p>
          <a:p>
            <a:r>
              <a:rPr lang="en-CA" sz="2800" dirty="0" smtClean="0"/>
              <a:t>Nominate one reprehensive to present at least 2 arguments.  </a:t>
            </a:r>
            <a:endParaRPr lang="en-CA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2</a:t>
            </a:r>
            <a:endParaRPr lang="en-CA" dirty="0"/>
          </a:p>
        </p:txBody>
      </p:sp>
      <p:pic>
        <p:nvPicPr>
          <p:cNvPr id="819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293096"/>
            <a:ext cx="4169174" cy="2267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398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Did you hear anything within this debate that you never knew or thought of before?</a:t>
            </a:r>
            <a:endParaRPr lang="en-CA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3 Present/ Evaluate  </a:t>
            </a:r>
            <a:endParaRPr lang="en-CA" dirty="0"/>
          </a:p>
        </p:txBody>
      </p:sp>
      <p:pic>
        <p:nvPicPr>
          <p:cNvPr id="10242" name="Picture 2" descr="C:\Users\100483355\AppData\Local\Microsoft\Windows\Temporary Internet Files\Content.IE5\081CUTQ0\MC9001993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797152"/>
            <a:ext cx="2666246" cy="168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07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132856"/>
            <a:ext cx="7408333" cy="3450696"/>
          </a:xfrm>
        </p:spPr>
        <p:txBody>
          <a:bodyPr>
            <a:noAutofit/>
          </a:bodyPr>
          <a:lstStyle/>
          <a:p>
            <a:r>
              <a:rPr lang="en-CA" sz="2800" dirty="0"/>
              <a:t>Throughout the movie and novel you have created notes. Using your notes and knowledge from the class discussion, how would you have adapted </a:t>
            </a:r>
            <a:r>
              <a:rPr lang="en-CA" sz="2800" i="1" u="sng" dirty="0"/>
              <a:t>Silver Lining Playbook</a:t>
            </a:r>
            <a:r>
              <a:rPr lang="en-CA" sz="2800" i="1" dirty="0"/>
              <a:t> </a:t>
            </a:r>
            <a:r>
              <a:rPr lang="en-CA" sz="2800" dirty="0"/>
              <a:t>into a block buster hit? </a:t>
            </a:r>
            <a:endParaRPr lang="en-CA" sz="2800" dirty="0" smtClean="0"/>
          </a:p>
          <a:p>
            <a:r>
              <a:rPr lang="en-CA" sz="2800" dirty="0" smtClean="0"/>
              <a:t>What </a:t>
            </a:r>
            <a:r>
              <a:rPr lang="en-CA" sz="2800" dirty="0"/>
              <a:t>elements and characters would you use and how would your portray them? </a:t>
            </a:r>
            <a:endParaRPr lang="en-CA" sz="2800" dirty="0" smtClean="0"/>
          </a:p>
          <a:p>
            <a:pPr marL="0" indent="0">
              <a:buNone/>
            </a:pPr>
            <a:r>
              <a:rPr lang="en-CA" sz="2800" dirty="0" smtClean="0"/>
              <a:t>(</a:t>
            </a:r>
            <a:r>
              <a:rPr lang="en-CA" sz="2800" dirty="0"/>
              <a:t>Use your notes on the work sheets completed during the movie to guide your reflection)</a:t>
            </a:r>
            <a:endParaRPr lang="en-CA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Create </a:t>
            </a:r>
            <a:r>
              <a:rPr lang="en-CA" dirty="0"/>
              <a:t>Y</a:t>
            </a:r>
            <a:r>
              <a:rPr lang="en-CA" dirty="0" smtClean="0"/>
              <a:t>our </a:t>
            </a:r>
            <a:r>
              <a:rPr lang="en-CA" dirty="0"/>
              <a:t>O</a:t>
            </a:r>
            <a:r>
              <a:rPr lang="en-CA" dirty="0" smtClean="0"/>
              <a:t>wn Film Adaptation </a:t>
            </a:r>
            <a:endParaRPr lang="en-CA" dirty="0"/>
          </a:p>
        </p:txBody>
      </p:sp>
      <p:pic>
        <p:nvPicPr>
          <p:cNvPr id="7170" name="Picture 2" descr="C:\Users\100483355\AppData\Local\Microsoft\Windows\Temporary Internet Files\Content.IE5\O16SOK3L\MC90043261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94116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18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988840"/>
            <a:ext cx="7596832" cy="4137323"/>
          </a:xfrm>
        </p:spPr>
        <p:txBody>
          <a:bodyPr>
            <a:normAutofit lnSpcReduction="10000"/>
          </a:bodyPr>
          <a:lstStyle/>
          <a:p>
            <a:r>
              <a:rPr lang="en-CA" dirty="0"/>
              <a:t>You may choose to submit your adaption in </a:t>
            </a:r>
            <a:r>
              <a:rPr lang="en-CA" u="sng" dirty="0"/>
              <a:t> </a:t>
            </a:r>
            <a:r>
              <a:rPr lang="en-CA" b="1" u="sng" dirty="0"/>
              <a:t>One </a:t>
            </a:r>
            <a:r>
              <a:rPr lang="en-CA" dirty="0"/>
              <a:t> of two ways. </a:t>
            </a:r>
          </a:p>
          <a:p>
            <a:r>
              <a:rPr lang="en-CA" b="1" u="sng" dirty="0"/>
              <a:t>Brain map</a:t>
            </a:r>
            <a:r>
              <a:rPr lang="en-CA" b="1" dirty="0"/>
              <a:t> (Using Smart Ideas):</a:t>
            </a:r>
            <a:r>
              <a:rPr lang="en-CA" dirty="0"/>
              <a:t>  This map must be clear to follow and should portray all themes and characters you wish to discuss, having at minimum two layers and two images </a:t>
            </a:r>
          </a:p>
          <a:p>
            <a:r>
              <a:rPr lang="en-CA" b="1" u="sng" dirty="0"/>
              <a:t>Reflection paper:</a:t>
            </a:r>
            <a:r>
              <a:rPr lang="en-CA" u="sng" dirty="0"/>
              <a:t> </a:t>
            </a:r>
            <a:r>
              <a:rPr lang="en-CA" dirty="0"/>
              <a:t> The reflection paper should be no longer than a page front and back (500 words). Students must clearly portray the important ideas of the book that would be covered in their movie and why. 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Your Choices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362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of Brain Mapping</a:t>
            </a:r>
            <a:endParaRPr lang="en-CA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16832"/>
            <a:ext cx="5400600" cy="4121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101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Reflection Paper </a:t>
            </a:r>
            <a:endParaRPr lang="en-CA" dirty="0"/>
          </a:p>
        </p:txBody>
      </p:sp>
      <p:pic>
        <p:nvPicPr>
          <p:cNvPr id="11266" name="Picture 2" descr="C:\Users\100483355\AppData\Local\Microsoft\Windows\Temporary Internet Files\Content.IE5\081CUTQ0\MC9003595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852936"/>
            <a:ext cx="3312368" cy="296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86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may have 5 mins to discuss with  your shoulder partner. </a:t>
            </a:r>
          </a:p>
          <a:p>
            <a:r>
              <a:rPr lang="en-CA" dirty="0" smtClean="0"/>
              <a:t>Rest of the period is a work period.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Questions?</a:t>
            </a:r>
            <a:endParaRPr lang="en-CA" dirty="0"/>
          </a:p>
        </p:txBody>
      </p:sp>
      <p:pic>
        <p:nvPicPr>
          <p:cNvPr id="12290" name="Picture 2" descr="C:\Users\100483355\AppData\Local\Microsoft\Windows\Temporary Internet Files\Content.IE5\081CUTQ0\MC9003840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727" y="474946"/>
            <a:ext cx="1559966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100483355\AppData\Local\Microsoft\Windows\Temporary Internet Files\Content.IE5\O16SOK3L\MC90008905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41723"/>
            <a:ext cx="2226099" cy="252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87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Before you leave take 2 mins to comment on todays lesson. </a:t>
            </a:r>
          </a:p>
          <a:p>
            <a:r>
              <a:rPr lang="en-CA" dirty="0" smtClean="0"/>
              <a:t>State one thing you learned or found interesting </a:t>
            </a:r>
          </a:p>
          <a:p>
            <a:pPr marL="0" indent="0">
              <a:buNone/>
            </a:pPr>
            <a:r>
              <a:rPr lang="en-CA" b="1" dirty="0" smtClean="0"/>
              <a:t>Or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Something that you wish we covered more/ disliked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Reminder all submissions are anonymous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Wall Wisher Comment of the Day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8155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/>
              <a:t>Do you think the Film will  stay true to the novel?</a:t>
            </a:r>
          </a:p>
          <a:p>
            <a:pPr marL="0" indent="0">
              <a:buNone/>
            </a:pPr>
            <a:r>
              <a:rPr lang="en-CA" dirty="0" smtClean="0"/>
              <a:t>                     </a:t>
            </a:r>
            <a:r>
              <a:rPr lang="en-CA" sz="2400" dirty="0" smtClean="0"/>
              <a:t>THUMBS UP/ THUMBS DOWN</a:t>
            </a:r>
            <a:endParaRPr lang="en-CA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Review</a:t>
            </a:r>
            <a:endParaRPr lang="en-CA" dirty="0"/>
          </a:p>
        </p:txBody>
      </p:sp>
      <p:pic>
        <p:nvPicPr>
          <p:cNvPr id="1026" name="Picture 2" descr="C:\Users\100483355\AppData\Local\Microsoft\Windows\Temporary Internet Files\Content.IE5\081CUTQ0\MC9000980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344258"/>
            <a:ext cx="1564538" cy="179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00483355\AppData\Local\Microsoft\Windows\Temporary Internet Files\Content.IE5\081CUTQ0\MC9000980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355976" y="4328769"/>
            <a:ext cx="1564538" cy="179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14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b="1" i="1" dirty="0"/>
              <a:t>Throughout the movie fill out both sides of the worksheet. </a:t>
            </a:r>
            <a:endParaRPr lang="en-CA" sz="3600" b="1" i="1" dirty="0" smtClean="0"/>
          </a:p>
          <a:p>
            <a:r>
              <a:rPr lang="en-CA" sz="3600" b="1" i="1" dirty="0" smtClean="0"/>
              <a:t>These worksheets will be an essential part of your next project</a:t>
            </a:r>
            <a:endParaRPr lang="en-CA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Throughout the Movie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002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Worksheet A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7942354" cy="4813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646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Worksheet B</a:t>
            </a: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340768"/>
            <a:ext cx="5256583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739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sz="3200" dirty="0" smtClean="0"/>
          </a:p>
          <a:p>
            <a:pPr marL="0" indent="0">
              <a:buNone/>
            </a:pPr>
            <a:r>
              <a:rPr lang="en-CA" sz="3200" b="1" dirty="0" smtClean="0"/>
              <a:t>            Movie Adaptations Pros/ Cons</a:t>
            </a:r>
            <a:endParaRPr lang="en-CA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Period 2</a:t>
            </a:r>
            <a:endParaRPr lang="en-CA" dirty="0"/>
          </a:p>
        </p:txBody>
      </p:sp>
      <p:pic>
        <p:nvPicPr>
          <p:cNvPr id="5122" name="Picture 2" descr="C:\Users\100483355\AppData\Local\Microsoft\Windows\Temporary Internet Files\Content.IE5\0ASO2E09\MC9002375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005064"/>
            <a:ext cx="1376127" cy="269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100483355\AppData\Local\Microsoft\Windows\Temporary Internet Files\Content.IE5\GDFG4RJR\MC90023731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1699034" cy="2218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47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/>
              <a:t>Did the Film stay true to the book</a:t>
            </a:r>
          </a:p>
          <a:p>
            <a:endParaRPr lang="en-CA" sz="2400" dirty="0"/>
          </a:p>
          <a:p>
            <a:pPr marL="0" indent="0">
              <a:buNone/>
            </a:pPr>
            <a:r>
              <a:rPr lang="en-CA" dirty="0" smtClean="0"/>
              <a:t>                </a:t>
            </a:r>
            <a:r>
              <a:rPr lang="en-CA" sz="2400" dirty="0" smtClean="0"/>
              <a:t>THUMBS UP/ THUMBS DOWN</a:t>
            </a:r>
            <a:endParaRPr lang="en-CA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Review</a:t>
            </a:r>
            <a:endParaRPr lang="en-CA" dirty="0"/>
          </a:p>
        </p:txBody>
      </p:sp>
      <p:pic>
        <p:nvPicPr>
          <p:cNvPr id="1026" name="Picture 2" descr="C:\Users\100483355\AppData\Local\Microsoft\Windows\Temporary Internet Files\Content.IE5\081CUTQ0\MC9000980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344258"/>
            <a:ext cx="1564538" cy="179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00483355\AppData\Local\Microsoft\Windows\Temporary Internet Files\Content.IE5\081CUTQ0\MC9000980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355976" y="4328769"/>
            <a:ext cx="1564538" cy="179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27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8523" y="5733256"/>
            <a:ext cx="7300333" cy="752947"/>
          </a:xfrm>
        </p:spPr>
        <p:txBody>
          <a:bodyPr/>
          <a:lstStyle/>
          <a:p>
            <a:r>
              <a:rPr lang="en-CA" dirty="0"/>
              <a:t>http://www.imdb.com/title/tt1343092/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Great Gatsby </a:t>
            </a:r>
            <a:endParaRPr lang="en-CA" dirty="0"/>
          </a:p>
        </p:txBody>
      </p:sp>
      <p:pic>
        <p:nvPicPr>
          <p:cNvPr id="614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68760"/>
            <a:ext cx="6134100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823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8271933" cy="3450696"/>
          </a:xfrm>
        </p:spPr>
        <p:txBody>
          <a:bodyPr>
            <a:normAutofit/>
          </a:bodyPr>
          <a:lstStyle/>
          <a:p>
            <a:r>
              <a:rPr lang="en-CA" sz="3200" dirty="0" smtClean="0"/>
              <a:t>Are </a:t>
            </a:r>
            <a:r>
              <a:rPr lang="en-CA" sz="3200" dirty="0"/>
              <a:t>film adaptations beneficial or not beneficial? </a:t>
            </a:r>
            <a:r>
              <a:rPr lang="en-CA" sz="3200" dirty="0" smtClean="0"/>
              <a:t>do </a:t>
            </a:r>
            <a:r>
              <a:rPr lang="en-CA" sz="3200" dirty="0"/>
              <a:t>they change are understanding of novels </a:t>
            </a:r>
            <a:r>
              <a:rPr lang="en-CA" sz="3200" dirty="0" smtClean="0"/>
              <a:t>?</a:t>
            </a:r>
          </a:p>
          <a:p>
            <a:pPr marL="0" indent="0">
              <a:buNone/>
            </a:pPr>
            <a:endParaRPr lang="en-CA" sz="3200" dirty="0" smtClean="0"/>
          </a:p>
          <a:p>
            <a:r>
              <a:rPr lang="en-CA" sz="3200" b="1" dirty="0" smtClean="0"/>
              <a:t>Step one: </a:t>
            </a:r>
            <a:r>
              <a:rPr lang="en-CA" sz="3200" dirty="0" smtClean="0"/>
              <a:t>Choose your position. </a:t>
            </a:r>
            <a:endParaRPr lang="en-CA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Critical Thinking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8792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67</TotalTime>
  <Words>397</Words>
  <Application>Microsoft Office PowerPoint</Application>
  <PresentationFormat>On-screen Show (4:3)</PresentationFormat>
  <Paragraphs>50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Silver Linings Playbook</vt:lpstr>
      <vt:lpstr>Review</vt:lpstr>
      <vt:lpstr>Throughout the Movie </vt:lpstr>
      <vt:lpstr>Worksheet A</vt:lpstr>
      <vt:lpstr>Worksheet B</vt:lpstr>
      <vt:lpstr>Period 2</vt:lpstr>
      <vt:lpstr>Review</vt:lpstr>
      <vt:lpstr>Great Gatsby </vt:lpstr>
      <vt:lpstr>Critical Thinking</vt:lpstr>
      <vt:lpstr>Step 2</vt:lpstr>
      <vt:lpstr>Step 3 Present/ Evaluate  </vt:lpstr>
      <vt:lpstr>Create Your Own Film Adaptation </vt:lpstr>
      <vt:lpstr>Your Choices </vt:lpstr>
      <vt:lpstr>Example of Brain Mapping</vt:lpstr>
      <vt:lpstr>Reflection Paper </vt:lpstr>
      <vt:lpstr>Questions?</vt:lpstr>
      <vt:lpstr>Wall Wisher Comment of the Day</vt:lpstr>
    </vt:vector>
  </TitlesOfParts>
  <Company>UOIT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Silver Linings Playbook</dc:title>
  <dc:creator>mobilef</dc:creator>
  <cp:lastModifiedBy>mobilef</cp:lastModifiedBy>
  <cp:revision>6</cp:revision>
  <dcterms:created xsi:type="dcterms:W3CDTF">2013-03-08T15:05:05Z</dcterms:created>
  <dcterms:modified xsi:type="dcterms:W3CDTF">2013-03-08T16:12:27Z</dcterms:modified>
</cp:coreProperties>
</file>